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912620" y="1071880"/>
            <a:ext cx="87515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5400" b="1"/>
              <a:t>Artec Robo</a:t>
            </a:r>
            <a:endParaRPr lang="en-US" sz="54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4085" y="4256405"/>
            <a:ext cx="3608705" cy="2230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20" y="1993900"/>
            <a:ext cx="360870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52145" y="44450"/>
            <a:ext cx="11360150" cy="60623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/>
              <a:t>System Requirements</a:t>
            </a:r>
            <a:endParaRPr lang="en-US" sz="2400" b="1"/>
          </a:p>
          <a:p>
            <a:endParaRPr lang="en-US" sz="2400" b="1"/>
          </a:p>
          <a:p>
            <a:r>
              <a:rPr lang="en-US" sz="2400" b="1"/>
              <a:t>Item 			Specifications</a:t>
            </a:r>
            <a:endParaRPr lang="en-US" sz="2400" b="1"/>
          </a:p>
          <a:p>
            <a:endParaRPr lang="en-US" sz="2400" b="1"/>
          </a:p>
          <a:p>
            <a:r>
              <a:rPr lang="en-US" sz="2400" b="1"/>
              <a:t>OS 			Windows XP (SP2 or later) / Vista / 7 / 8 / 8.1, Mac OS X</a:t>
            </a:r>
            <a:endParaRPr lang="en-US" sz="2400" b="1"/>
          </a:p>
          <a:p>
            <a:endParaRPr lang="en-US" sz="2400" b="1"/>
          </a:p>
          <a:p>
            <a:r>
              <a:rPr lang="en-US" sz="2400" b="1"/>
              <a:t>Processor (CPU) 	Pentium 4, 2 GHz or higher (or equivalent) recommended</a:t>
            </a:r>
            <a:endParaRPr lang="en-US" sz="2400" b="1"/>
          </a:p>
          <a:p>
            <a:endParaRPr lang="en-US" sz="2400" b="1"/>
          </a:p>
          <a:p>
            <a:r>
              <a:rPr lang="en-US" sz="2400" b="1"/>
              <a:t>Memory 		256 MB or higher</a:t>
            </a:r>
            <a:endParaRPr lang="en-US" sz="2400" b="1"/>
          </a:p>
          <a:p>
            <a:endParaRPr lang="en-US" sz="2400" b="1"/>
          </a:p>
          <a:p>
            <a:r>
              <a:rPr lang="en-US" sz="2400" b="1"/>
              <a:t>USB 			USB2.0 port</a:t>
            </a:r>
            <a:endParaRPr lang="en-US" sz="2400" b="1"/>
          </a:p>
          <a:p>
            <a:endParaRPr lang="en-US" sz="2400" b="1"/>
          </a:p>
          <a:p>
            <a:r>
              <a:rPr lang="en-US" sz="2400" b="1"/>
              <a:t>Software 		Microsoft .NET Framework 4.0 required (automatically installed 		with the Studuino software)</a:t>
            </a:r>
            <a:endParaRPr lang="en-US" sz="2400" b="1"/>
          </a:p>
          <a:p>
            <a:endParaRPr lang="en-US" sz="2400" b="1"/>
          </a:p>
          <a:p>
            <a:r>
              <a:rPr lang="en-US" sz="2400" b="1"/>
              <a:t>Display 		XGA (1024×768) or higher</a:t>
            </a:r>
            <a:endParaRPr lang="en-US" sz="24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43910" y="1517015"/>
            <a:ext cx="5825490" cy="435165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812800" y="748665"/>
            <a:ext cx="24974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/>
              <a:t>Studuino</a:t>
            </a:r>
            <a:endParaRPr lang="en-US" sz="32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1621790" y="901700"/>
            <a:ext cx="965390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/>
              <a:t>DC Motor connectors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800"/>
              <a:t>These connectors are for DC Motors. Up to two DC Motors can be connected. The connector names are M1 and M2.</a:t>
            </a:r>
            <a:endParaRPr lang="en-US" sz="2800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26585" y="3293745"/>
            <a:ext cx="3661410" cy="22993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306070" y="617855"/>
            <a:ext cx="1112329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/>
              <a:t>Servomotor connectors (multiple-pin digital connector)</a:t>
            </a:r>
            <a:endParaRPr lang="en-US" sz="2800"/>
          </a:p>
          <a:p>
            <a:endParaRPr lang="en-US" sz="2800"/>
          </a:p>
          <a:p>
            <a:r>
              <a:rPr lang="en-US" sz="2800"/>
              <a:t>* These connectors are for Servomotors. Up to 8 motors can be connected.</a:t>
            </a:r>
            <a:endParaRPr lang="en-US" sz="2800"/>
          </a:p>
          <a:p>
            <a:r>
              <a:rPr lang="en-US" sz="2800"/>
              <a:t> </a:t>
            </a:r>
            <a:endParaRPr lang="en-US" sz="2800"/>
          </a:p>
          <a:p>
            <a:r>
              <a:rPr lang="en-US" sz="2800"/>
              <a:t>* The connector names are D2, D4, D7, D8, D9, D10, D11, and D12. </a:t>
            </a:r>
            <a:endParaRPr lang="en-US" sz="2800"/>
          </a:p>
          <a:p>
            <a:endParaRPr lang="en-US" sz="2800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71695" y="4292600"/>
            <a:ext cx="3578225" cy="22091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365760" y="998855"/>
            <a:ext cx="1074610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/>
              <a:t>Reset switch</a:t>
            </a:r>
            <a:endParaRPr lang="en-US" sz="2800" b="1"/>
          </a:p>
          <a:p>
            <a:endParaRPr lang="en-US" sz="2800"/>
          </a:p>
          <a:p>
            <a:r>
              <a:rPr lang="en-US" sz="2800"/>
              <a:t>This switch resets the board. </a:t>
            </a:r>
            <a:endParaRPr lang="en-US" sz="2800"/>
          </a:p>
          <a:p>
            <a:endParaRPr lang="en-US" sz="2800"/>
          </a:p>
          <a:p>
            <a:r>
              <a:rPr lang="en-US" sz="2800"/>
              <a:t>Press this switch to restart Studuino when it is initialized</a:t>
            </a:r>
            <a:endParaRPr lang="en-US" sz="2800"/>
          </a:p>
          <a:p>
            <a:r>
              <a:rPr lang="en-US" sz="2800"/>
              <a:t>but does not operate properly or the PC does not recognize it.</a:t>
            </a:r>
            <a:endParaRPr 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757555" y="614680"/>
            <a:ext cx="1094359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/>
              <a:t>Power supply connector</a:t>
            </a:r>
            <a:endParaRPr lang="en-US" sz="2800"/>
          </a:p>
          <a:p>
            <a:endParaRPr lang="en-US" sz="2800"/>
          </a:p>
          <a:p>
            <a:r>
              <a:rPr lang="en-US" sz="2800"/>
              <a:t>* Connects to a power source. Sensors/LEDs/Buzzers/switches can use voltage supplied by USB, but DC Motors and Servomotors require power from the power jack. </a:t>
            </a:r>
            <a:endParaRPr lang="en-US" sz="2800"/>
          </a:p>
          <a:p>
            <a:endParaRPr lang="en-US" sz="2800"/>
          </a:p>
          <a:p>
            <a:r>
              <a:rPr lang="en-US" sz="2800"/>
              <a:t>* Connect a battery box to the power jack when USB is disconnected.</a:t>
            </a:r>
            <a:endParaRPr lang="en-US" sz="2800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050030" y="4051935"/>
            <a:ext cx="5298440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84220" y="151765"/>
            <a:ext cx="6239510" cy="402145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759200" y="4396740"/>
            <a:ext cx="443357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en-US" sz="3600" b="1"/>
          </a:p>
          <a:p>
            <a:pPr algn="ctr"/>
            <a:r>
              <a:rPr lang="en-US" sz="3600" b="1"/>
              <a:t>Thank you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</Words>
  <Application>WPS Presentation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SimSun</vt:lpstr>
      <vt:lpstr>Wingdings</vt:lpstr>
      <vt:lpstr>Microsoft YaHei</vt:lpstr>
      <vt:lpstr>Arial Unicode MS</vt:lpstr>
      <vt:lpstr>Calibri</vt:lpstr>
      <vt:lpstr>Gear Drives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reviewer</cp:lastModifiedBy>
  <cp:revision>3</cp:revision>
  <dcterms:created xsi:type="dcterms:W3CDTF">2020-01-20T01:19:00Z</dcterms:created>
  <dcterms:modified xsi:type="dcterms:W3CDTF">2020-01-20T03:46:19Z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1033-11.2.0.9144</vt:lpwstr>
  </property>
</Properties>
</file>